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6" r:id="rId19"/>
    <p:sldId id="275" r:id="rId20"/>
    <p:sldId id="274" r:id="rId21"/>
    <p:sldId id="278" r:id="rId22"/>
    <p:sldId id="273" r:id="rId23"/>
    <p:sldId id="277" r:id="rId24"/>
    <p:sldId id="280" r:id="rId25"/>
    <p:sldId id="27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  <p:sldId id="299" r:id="rId46"/>
    <p:sldId id="302" r:id="rId47"/>
    <p:sldId id="303" r:id="rId48"/>
    <p:sldId id="301" r:id="rId49"/>
    <p:sldId id="305" r:id="rId50"/>
    <p:sldId id="304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14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E6CF9-FA09-4903-9EC3-243169A2231E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EF31C-1B84-4CBA-8E4D-9A687045AC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22245-8744-46B2-8D31-7AAC99DADCDD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39367-D623-4714-B936-236DC979B1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914400"/>
            <a:ext cx="69723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c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685800"/>
            <a:ext cx="6934200" cy="520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nt go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lumMod val="75000"/>
                <a:tint val="45000"/>
                <a:satMod val="400000"/>
              </a:schemeClr>
            </a:duotone>
          </a:blip>
          <a:srcRect l="-30345" r="32873" b="-45929"/>
          <a:stretch>
            <a:fillRect/>
          </a:stretch>
        </p:blipFill>
        <p:spPr>
          <a:xfrm>
            <a:off x="-1066800" y="1143000"/>
            <a:ext cx="9073019" cy="624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168400"/>
            <a:ext cx="6350000" cy="452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914400"/>
            <a:ext cx="6106668" cy="4425122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o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457200"/>
            <a:ext cx="4953000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04775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pture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562" y="1047750"/>
            <a:ext cx="6238875" cy="4762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0</Words>
  <Application>Microsoft Office PowerPoint</Application>
  <PresentationFormat>On-screen Show (4:3)</PresentationFormat>
  <Paragraphs>0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lorettem</dc:creator>
  <cp:lastModifiedBy>lorettem</cp:lastModifiedBy>
  <cp:revision>24</cp:revision>
  <dcterms:created xsi:type="dcterms:W3CDTF">2013-02-08T23:30:45Z</dcterms:created>
  <dcterms:modified xsi:type="dcterms:W3CDTF">2013-02-09T20:14:46Z</dcterms:modified>
</cp:coreProperties>
</file>